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83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6D6FE2-9621-D0B7-650E-B0D62150DFC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985216E-649B-E83F-5366-80BEA0D3D59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D0B3A5-E436-6840-4850-47B925B3BD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E69E6F-AA8F-4E3D-AA21-290DB0C052C7}" type="datetimeFigureOut">
              <a:rPr lang="en-US" smtClean="0"/>
              <a:t>10/28/2026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533BC2-8B1B-14C4-3226-0F0E6ED576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0A2314-A178-A35D-8D6C-8FEE0DE26E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25438C-8D4E-4708-87A9-136C437CA2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27924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95EEF2-9AA6-3CEA-9F5F-1C5BB63D5B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9E235A-C98F-D185-1188-4C3DA5285D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9F5B1E-7462-A890-D693-6831871AA3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E69E6F-AA8F-4E3D-AA21-290DB0C052C7}" type="datetimeFigureOut">
              <a:rPr lang="en-US" smtClean="0"/>
              <a:t>10/28/2026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EEDD35-BB13-EA88-E001-782A043444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C5CB0C-9BFC-9554-4171-2D56737A76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25438C-8D4E-4708-87A9-136C437CA2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53281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82B0DE-1631-035D-0EF6-9FCAB38307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69F0E55-3A02-15D7-37DC-6CE2AE1B9E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CA2660-3EB8-9379-F87F-0ECF6509F2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E69E6F-AA8F-4E3D-AA21-290DB0C052C7}" type="datetimeFigureOut">
              <a:rPr lang="en-US" smtClean="0"/>
              <a:t>10/28/2026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66CF1B-EB31-7E28-01A3-4574D65A4A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5097C1-2EDC-DEFB-3B94-2CB63156F1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25438C-8D4E-4708-87A9-136C437CA2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18386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7462C0-395A-7676-4012-90D21242A0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633373-6629-A69E-6343-CA966273B56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778F5FE-6C35-B4DA-EB06-1B1D4C1A195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29FA4BA-86D2-6E96-95D8-7FE7B51D08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E69E6F-AA8F-4E3D-AA21-290DB0C052C7}" type="datetimeFigureOut">
              <a:rPr lang="en-US" smtClean="0"/>
              <a:t>10/28/2026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93FFB-A894-16B6-BDA3-9DB001AFA0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71B3FE5-6CE1-EAB5-2875-1C8DD8F4C7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25438C-8D4E-4708-87A9-136C437CA2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28471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885853-E217-FF6B-286C-5912BF5451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7F46AD8-4EAC-7B3F-A85A-45703F6075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CDC114F-B661-468D-E0FA-EF746CC79F8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4FB06CC-DCF9-540A-A36E-BC8CA0ED0F5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81B12E2-65BF-2CDE-DB7F-AC51472F236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38C36F6-7822-44A2-27A7-D3EAE4ABBE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E69E6F-AA8F-4E3D-AA21-290DB0C052C7}" type="datetimeFigureOut">
              <a:rPr lang="en-US" smtClean="0"/>
              <a:t>10/28/2026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58E77B4-6D3A-9AA2-44D3-C2F3A63D1A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204E629-403E-4DC7-BC3D-8FC271CCD4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25438C-8D4E-4708-87A9-136C437CA2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60293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778338-8B29-0AD8-44B0-481285855F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45C1907-0B80-74A4-6829-E7867E1701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E69E6F-AA8F-4E3D-AA21-290DB0C052C7}" type="datetimeFigureOut">
              <a:rPr lang="en-US" smtClean="0"/>
              <a:t>10/28/2026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A7CFAB5-68B2-19FC-4933-A5323C1080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138509D-A6B9-D61B-2222-9528BF6781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25438C-8D4E-4708-87A9-136C437CA2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41149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EB353B5-D148-8C5A-0C99-311DBB31F4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E69E6F-AA8F-4E3D-AA21-290DB0C052C7}" type="datetimeFigureOut">
              <a:rPr lang="en-US" smtClean="0"/>
              <a:t>10/28/2026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833F884-BBE3-08B1-DA00-BD615B7BB5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258E0E4-FA06-E5C3-ACBC-6A4A43DA2E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25438C-8D4E-4708-87A9-136C437CA2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44198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48F17B-73BC-D4E1-B782-F6902AC12E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872521-A204-53F8-F875-53D25BB672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B3A45A-E230-EEA8-425C-16EF10823C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A5964F5-F941-67AF-F2AA-268A5EDCF2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E69E6F-AA8F-4E3D-AA21-290DB0C052C7}" type="datetimeFigureOut">
              <a:rPr lang="en-US" smtClean="0"/>
              <a:t>10/28/2026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B53ABAF-8057-9383-2863-2D1ED5D8D4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A27A632-C106-52D9-2529-5BC170AE1A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25438C-8D4E-4708-87A9-136C437CA2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6255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5E40D6-DF4E-3392-6A93-2982AF7AFE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B0A2D48-D4DF-A230-DF17-ED9B18623AD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F5406E-24E1-DE2F-B835-5696C605DC7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CBCB932-EC0D-8B0F-9678-E2EFA9F782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E69E6F-AA8F-4E3D-AA21-290DB0C052C7}" type="datetimeFigureOut">
              <a:rPr lang="en-US" smtClean="0"/>
              <a:t>10/28/2026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9F8C2EF-5FE3-21FB-8DD8-9ADFC9A17B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DEE704-6D46-C993-4CF9-7491AA5E16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25438C-8D4E-4708-87A9-136C437CA2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20436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58F4E1-59E2-0F71-6CA1-0F59A920CA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8F5D230-5930-A9E8-5D77-03426E93ED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B44BD4-6F2F-F181-BAD9-6EF2208AEE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E69E6F-AA8F-4E3D-AA21-290DB0C052C7}" type="datetimeFigureOut">
              <a:rPr lang="en-US" smtClean="0"/>
              <a:t>10/28/2026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6F5530-F77E-237A-FE36-57985BF137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F5C7FE-09BE-1145-51AD-1A7F69F63D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25438C-8D4E-4708-87A9-136C437CA2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07759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6D01B85-948F-2E9C-DA62-F655F7D1EA5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2B45E56-3AC5-4F0E-C875-1AE44708747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7741B0-2C69-82FE-4413-A1F0872833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E69E6F-AA8F-4E3D-AA21-290DB0C052C7}" type="datetimeFigureOut">
              <a:rPr lang="en-US" smtClean="0"/>
              <a:t>10/28/2026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2D62EC-D9CB-AAAB-ACFE-4011A86727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CFD0C5-95EE-50DA-DDFC-3577677663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25438C-8D4E-4708-87A9-136C437CA2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68511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0B6EC8E-3233-7368-0DCF-89405B075D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50FD9A-60BF-F656-C8FA-18B9511D74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5E6F6C-3B0A-8BDA-E754-2556DDA3833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DE69E6F-AA8F-4E3D-AA21-290DB0C052C7}" type="datetimeFigureOut">
              <a:rPr lang="en-US" smtClean="0"/>
              <a:t>10/28/2026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E6642D-9A5F-3B11-8766-DAB7FF23A6A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021FF8-971B-8E2D-D196-D7DD38BBC4C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F25438C-8D4E-4708-87A9-136C437CA2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72989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26A5A3-A523-A2C8-1331-977D867EDF0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Example PowerPoint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CF5468B-05DE-DF3C-C2A0-919CBFB063C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Adding New Files to Matrix CMS</a:t>
            </a:r>
          </a:p>
        </p:txBody>
      </p:sp>
    </p:spTree>
    <p:extLst>
      <p:ext uri="{BB962C8B-B14F-4D97-AF65-F5344CB8AC3E}">
        <p14:creationId xmlns:p14="http://schemas.microsoft.com/office/powerpoint/2010/main" val="4837165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</Words>
  <Application>Microsoft Office PowerPoint</Application>
  <PresentationFormat>Widescreen</PresentationFormat>
  <Paragraphs>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 Theme</vt:lpstr>
      <vt:lpstr>Example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Derek Briles</dc:creator>
  <cp:lastModifiedBy>Derek Briles</cp:lastModifiedBy>
  <cp:revision>1</cp:revision>
  <dcterms:created xsi:type="dcterms:W3CDTF">2026-10-28T18:27:33Z</dcterms:created>
  <dcterms:modified xsi:type="dcterms:W3CDTF">2026-10-28T18:28:16Z</dcterms:modified>
</cp:coreProperties>
</file>